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2E55-0FC7-417F-987E-660C835F241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C452-5D99-4511-9F37-B8D1B031E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KHOA HỌC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6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lúc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mới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sinh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đến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dậy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thì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   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e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828800"/>
            <a:ext cx="3124200" cy="2366963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05200" y="990600"/>
            <a:ext cx="5029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04800" y="4419600"/>
            <a:ext cx="26384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Latha"/>
              </a:rPr>
              <a:t>Từ 3 đến 6 tuổi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cs typeface="Lath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it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971800" cy="2636838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00" y="762000"/>
            <a:ext cx="4953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414" name="Picture 6" descr="2615408cgmtto0q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533400"/>
          </a:xfrm>
          <a:prstGeom prst="rect">
            <a:avLst/>
          </a:prstGeom>
          <a:noFill/>
        </p:spPr>
      </p:pic>
      <p:pic>
        <p:nvPicPr>
          <p:cNvPr id="17415" name="Picture 7" descr="2615408cgmtto0q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33400"/>
          </a:xfrm>
          <a:prstGeom prst="rect">
            <a:avLst/>
          </a:prstGeom>
          <a:noFill/>
        </p:spPr>
      </p:pic>
      <p:pic>
        <p:nvPicPr>
          <p:cNvPr id="17416" name="Picture 8" descr="2615408cgmtto0q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4572000" cy="533400"/>
          </a:xfrm>
          <a:prstGeom prst="rect">
            <a:avLst/>
          </a:prstGeom>
          <a:noFill/>
        </p:spPr>
      </p:pic>
      <p:pic>
        <p:nvPicPr>
          <p:cNvPr id="17417" name="Picture 9" descr="2615408cgmtto0q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248400"/>
            <a:ext cx="4648200" cy="533400"/>
          </a:xfrm>
          <a:prstGeom prst="rect">
            <a:avLst/>
          </a:prstGeom>
          <a:noFill/>
        </p:spPr>
      </p:pic>
      <p:pic>
        <p:nvPicPr>
          <p:cNvPr id="17418" name="Picture 10" descr="2615408cgmtto0q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67000" y="3200400"/>
            <a:ext cx="5867400" cy="533400"/>
          </a:xfrm>
          <a:prstGeom prst="rect">
            <a:avLst/>
          </a:prstGeom>
          <a:noFill/>
        </p:spPr>
      </p:pic>
      <p:pic>
        <p:nvPicPr>
          <p:cNvPr id="17419" name="Picture 11" descr="2615408cgmtto0q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5981700" y="3162300"/>
            <a:ext cx="58674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274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H"/>
              </a:rPr>
              <a:t>Hoạt động 3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P001 5H"/>
            </a:endParaRP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848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E593D9"/>
                </a:solidFill>
                <a:effectLst>
                  <a:outerShdw dist="35921" dir="2700000" algn="ctr" rotWithShape="0">
                    <a:srgbClr val="E593D9"/>
                  </a:outerShdw>
                </a:effectLst>
                <a:latin typeface="HP001 5H"/>
              </a:rPr>
              <a:t>Đặc điểm và tầm quan trọng của</a:t>
            </a:r>
          </a:p>
          <a:p>
            <a:pPr algn="ctr"/>
            <a:r>
              <a:rPr lang="vi-VN" sz="3600" kern="10">
                <a:ln w="19050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E593D9"/>
                </a:solidFill>
                <a:effectLst>
                  <a:outerShdw dist="35921" dir="2700000" algn="ctr" rotWithShape="0">
                    <a:srgbClr val="E593D9"/>
                  </a:outerShdw>
                </a:effectLst>
                <a:latin typeface="HP001 5H"/>
              </a:rPr>
              <a:t>tuổi dậy thì đối với cuộc đời mỗi người</a:t>
            </a:r>
            <a:endParaRPr lang="en-US" sz="3600" kern="10">
              <a:ln w="19050">
                <a:solidFill>
                  <a:srgbClr val="CC3399"/>
                </a:solidFill>
                <a:round/>
                <a:headEnd/>
                <a:tailEnd/>
              </a:ln>
              <a:solidFill>
                <a:srgbClr val="E593D9"/>
              </a:solidFill>
              <a:effectLst>
                <a:outerShdw dist="35921" dir="2700000" algn="ctr" rotWithShape="0">
                  <a:srgbClr val="E593D9"/>
                </a:outerShdw>
              </a:effectLst>
              <a:latin typeface="HP001 5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86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1676400" cy="1676400"/>
          </a:xfrm>
          <a:prstGeom prst="rect">
            <a:avLst/>
          </a:prstGeom>
          <a:noFill/>
        </p:spPr>
      </p:pic>
      <p:pic>
        <p:nvPicPr>
          <p:cNvPr id="19461" name="Picture 5" descr="Walk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14388" cy="1905000"/>
          </a:xfrm>
          <a:prstGeom prst="rect">
            <a:avLst/>
          </a:prstGeom>
          <a:noFill/>
        </p:spPr>
      </p:pic>
      <p:pic>
        <p:nvPicPr>
          <p:cNvPr id="19462" name="Picture 6" descr="boys15m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1409700" cy="2667000"/>
          </a:xfrm>
          <a:prstGeom prst="rect">
            <a:avLst/>
          </a:prstGeom>
          <a:noFill/>
        </p:spPr>
      </p:pic>
      <p:pic>
        <p:nvPicPr>
          <p:cNvPr id="19463" name="Picture 7" descr="boys14jf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038600"/>
            <a:ext cx="1390650" cy="2638425"/>
          </a:xfrm>
          <a:prstGeom prst="rect">
            <a:avLst/>
          </a:prstGeom>
          <a:noFill/>
        </p:spPr>
      </p:pic>
      <p:pic>
        <p:nvPicPr>
          <p:cNvPr id="19465" name="Picture 9" descr="0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057400"/>
            <a:ext cx="2057400" cy="1800225"/>
          </a:xfrm>
          <a:prstGeom prst="rect">
            <a:avLst/>
          </a:prstGeom>
          <a:noFill/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4419600" y="457200"/>
            <a:ext cx="312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Latha"/>
              </a:rPr>
              <a:t>Tuổi dậy thì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657600" y="1600200"/>
            <a:ext cx="5105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4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4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en-US" sz="40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4000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8" name="Picture 12" descr="J00991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19469" name="Picture 13" descr="J00991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pic>
        <p:nvPicPr>
          <p:cNvPr id="19470" name="Picture 14" descr="J00991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3086100" y="3314700"/>
            <a:ext cx="6400800" cy="228600"/>
          </a:xfrm>
          <a:prstGeom prst="rect">
            <a:avLst/>
          </a:prstGeom>
          <a:noFill/>
        </p:spPr>
      </p:pic>
      <p:pic>
        <p:nvPicPr>
          <p:cNvPr id="19471" name="Picture 15" descr="J00991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829300" y="3314700"/>
            <a:ext cx="6400800" cy="228600"/>
          </a:xfrm>
          <a:prstGeom prst="rect">
            <a:avLst/>
          </a:prstGeom>
          <a:noFill/>
        </p:spPr>
      </p:pic>
      <p:pic>
        <p:nvPicPr>
          <p:cNvPr id="19472" name="Picture 16" descr="6477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304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1534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nguyệt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485" name="Picture 5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20486" name="Picture 6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0487" name="Picture 7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3162300"/>
            <a:ext cx="6019800" cy="457200"/>
          </a:xfrm>
          <a:prstGeom prst="rect">
            <a:avLst/>
          </a:prstGeom>
          <a:noFill/>
        </p:spPr>
      </p:pic>
      <p:pic>
        <p:nvPicPr>
          <p:cNvPr id="20488" name="Picture 8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124200"/>
            <a:ext cx="6019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5410200" cy="1905000"/>
          </a:xfrm>
          <a:noFill/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    Ở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7467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54102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3397984"/>
            <a:ext cx="541020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2297668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126468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726668"/>
            <a:ext cx="236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38800" y="2743200"/>
            <a:ext cx="1371600" cy="1219200"/>
          </a:xfrm>
          <a:prstGeom prst="straightConnector1">
            <a:avLst/>
          </a:prstGeom>
          <a:ln w="19050">
            <a:solidFill>
              <a:schemeClr val="tx1"/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5715000" y="5919520"/>
            <a:ext cx="533400" cy="24080"/>
          </a:xfrm>
          <a:prstGeom prst="straightConnector1">
            <a:avLst/>
          </a:prstGeom>
          <a:ln w="19050">
            <a:solidFill>
              <a:schemeClr val="tx1"/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524500" y="2628900"/>
            <a:ext cx="1676400" cy="1295400"/>
          </a:xfrm>
          <a:prstGeom prst="straightConnector1">
            <a:avLst/>
          </a:prstGeom>
          <a:ln w="19050">
            <a:solidFill>
              <a:schemeClr val="tx1"/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42455" y="606829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3581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875" y="91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4474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con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95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2.3.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nặng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nguyệt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con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 animBg="1"/>
      <p:bldP spid="4" grpId="0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" y="2286000"/>
            <a:ext cx="5334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76200" y="63210"/>
            <a:ext cx="822960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2.4.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nặng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giọng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895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tinh.có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4a535633f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4" name="WordArt 14" descr="Picture3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239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legacyNormal3" dir="r"/>
            </a:scene3d>
            <a:sp3d extrusionH="201600" prstMaterial="legacyMetal">
              <a:extrusionClr>
                <a:srgbClr val="FFFF99"/>
              </a:extrusionClr>
            </a:sp3d>
          </a:bodyPr>
          <a:lstStyle/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Times New Roman"/>
                <a:cs typeface="Times New Roman"/>
              </a:rPr>
              <a:t>Sưu tầm và giới thiệu hình ảnh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92D05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te - IMGYUVI7S7XR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638800"/>
          </a:xfrm>
          <a:prstGeom prst="rect">
            <a:avLst/>
          </a:prstGeom>
          <a:noFill/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876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Bé dưới 3 tuổi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amtay.vn - photo - 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72400" cy="5924550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876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Bé dưới 3 tuổi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#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876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Từ 3 đến 6 tuổi</a:t>
            </a:r>
            <a:endParaRPr lang="en-US" sz="3600" kern="1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by-wallpap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noFill/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876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Từ 3 đến 6 tuổi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263112021-chua-hoc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6019800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743200" y="6172200"/>
            <a:ext cx="350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Từ 6  đến 10 tuổi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1" name="Picture 5" descr="2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95" y="1026"/>
              <a:ext cx="1088" cy="122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4241" y="3974"/>
              <a:ext cx="1270" cy="22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4332" y="3974"/>
              <a:ext cx="136" cy="227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>
              <a:off x="4513" y="3974"/>
              <a:ext cx="136" cy="227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4694" y="3974"/>
              <a:ext cx="136" cy="227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4875" y="3974"/>
              <a:ext cx="136" cy="227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>
              <a:off x="5056" y="3974"/>
              <a:ext cx="136" cy="227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5237" y="3974"/>
              <a:ext cx="136" cy="227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733800" y="457200"/>
            <a:ext cx="350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động 2</a:t>
            </a:r>
            <a:endParaRPr lang="en-US" sz="36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99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2438400" y="19812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3366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Các giai đoạn phát triển </a:t>
            </a:r>
          </a:p>
          <a:p>
            <a:pPr algn="ctr"/>
            <a:r>
              <a:rPr lang="vi-VN" sz="3600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3366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từ lúc mới sinh đến tuổi dậy thì</a:t>
            </a:r>
            <a:endParaRPr lang="en-US" sz="3600" kern="10">
              <a:ln w="12700">
                <a:solidFill>
                  <a:srgbClr val="993300"/>
                </a:solidFill>
                <a:round/>
                <a:headEnd/>
                <a:tailEnd/>
              </a:ln>
              <a:solidFill>
                <a:srgbClr val="3366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aby_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2286000" cy="22860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33800" y="381000"/>
            <a:ext cx="4953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Ở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26384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Latha"/>
              </a:rPr>
              <a:t>Dưới 3 tuổi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cs typeface="Latha"/>
            </a:endParaRPr>
          </a:p>
        </p:txBody>
      </p:sp>
      <p:pic>
        <p:nvPicPr>
          <p:cNvPr id="15367" name="Picture 7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476250"/>
          </a:xfrm>
          <a:prstGeom prst="rect">
            <a:avLst/>
          </a:prstGeom>
          <a:noFill/>
        </p:spPr>
      </p:pic>
      <p:pic>
        <p:nvPicPr>
          <p:cNvPr id="15368" name="Picture 8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76250"/>
          </a:xfrm>
          <a:prstGeom prst="rect">
            <a:avLst/>
          </a:prstGeom>
          <a:noFill/>
        </p:spPr>
      </p:pic>
      <p:pic>
        <p:nvPicPr>
          <p:cNvPr id="15369" name="Picture 9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24000" y="2057400"/>
            <a:ext cx="3429000" cy="381000"/>
          </a:xfrm>
          <a:prstGeom prst="rect">
            <a:avLst/>
          </a:prstGeom>
          <a:noFill/>
        </p:spPr>
      </p:pic>
      <p:pic>
        <p:nvPicPr>
          <p:cNvPr id="15370" name="Picture 10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4572000" cy="476250"/>
          </a:xfrm>
          <a:prstGeom prst="rect">
            <a:avLst/>
          </a:prstGeom>
          <a:noFill/>
        </p:spPr>
      </p:pic>
      <p:pic>
        <p:nvPicPr>
          <p:cNvPr id="15371" name="Picture 11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381750"/>
            <a:ext cx="4572000" cy="476250"/>
          </a:xfrm>
          <a:prstGeom prst="rect">
            <a:avLst/>
          </a:prstGeom>
          <a:noFill/>
        </p:spPr>
      </p:pic>
      <p:pic>
        <p:nvPicPr>
          <p:cNvPr id="15372" name="Picture 12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15200" y="1905000"/>
            <a:ext cx="3276600" cy="381000"/>
          </a:xfrm>
          <a:prstGeom prst="rect">
            <a:avLst/>
          </a:prstGeom>
          <a:noFill/>
        </p:spPr>
      </p:pic>
      <p:pic>
        <p:nvPicPr>
          <p:cNvPr id="15373" name="Picture 13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43775" y="4600575"/>
            <a:ext cx="3200400" cy="400050"/>
          </a:xfrm>
          <a:prstGeom prst="rect">
            <a:avLst/>
          </a:prstGeom>
          <a:noFill/>
        </p:spPr>
      </p:pic>
      <p:pic>
        <p:nvPicPr>
          <p:cNvPr id="15374" name="Picture 14" descr="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400175" y="4752975"/>
            <a:ext cx="3200400" cy="400050"/>
          </a:xfrm>
          <a:prstGeom prst="rect">
            <a:avLst/>
          </a:prstGeom>
          <a:noFill/>
        </p:spPr>
      </p:pic>
      <p:pic>
        <p:nvPicPr>
          <p:cNvPr id="15375" name="Picture 15" descr="Bé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"/>
            <a:ext cx="1979613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OLETID" val="11324126"/>
  <p:tag name="VIOLETTITLE" val="khoa hoc"/>
  <p:tag name="VIOLETLESSON" val="5"/>
  <p:tag name="VIOLETCATID" val="8048938"/>
  <p:tag name="VIOLETSUBJECT" val="Khoa học 5"/>
  <p:tag name="VIOLETAUTHORID" val="2930467"/>
  <p:tag name="VIOLETAUTHORNAME" val="Nguyễn Thị Hiền"/>
  <p:tag name="VIOLETAUTHORAVATAR" val="no_avatarf.jpg"/>
  <p:tag name="VIOLETAUTHORADDRESS" val="đại học tây nguyên - daklak"/>
  <p:tag name="VIOLETDATE" val="2011-10-05 09:03:10"/>
  <p:tag name="VIOLETHIT" val="63"/>
  <p:tag name="VIOLETLIKE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63&quot;/&gt;&lt;/object&gt;&lt;object type=&quot;3&quot; unique_id=&quot;10008&quot;&gt;&lt;property id=&quot;20148&quot; value=&quot;5&quot;/&gt;&lt;property id=&quot;20300&quot; value=&quot;Slide 3&quot;/&gt;&lt;property id=&quot;20307&quot; value=&quot;264&quot;/&gt;&lt;/object&gt;&lt;object type=&quot;3&quot; unique_id=&quot;10009&quot;&gt;&lt;property id=&quot;20148&quot; value=&quot;5&quot;/&gt;&lt;property id=&quot;20300&quot; value=&quot;Slide 4&quot;/&gt;&lt;property id=&quot;20307&quot; value=&quot;265&quot;/&gt;&lt;/object&gt;&lt;object type=&quot;3&quot; unique_id=&quot;10010&quot;&gt;&lt;property id=&quot;20148&quot; value=&quot;5&quot;/&gt;&lt;property id=&quot;20300&quot; value=&quot;Slide 5&quot;/&gt;&lt;property id=&quot;20307&quot; value=&quot;266&quot;/&gt;&lt;/object&gt;&lt;object type=&quot;3&quot; unique_id=&quot;10011&quot;&gt;&lt;property id=&quot;20148&quot; value=&quot;5&quot;/&gt;&lt;property id=&quot;20300&quot; value=&quot;Slide 6&quot;/&gt;&lt;property id=&quot;20307&quot; value=&quot;267&quot;/&gt;&lt;/object&gt;&lt;object type=&quot;3&quot; unique_id=&quot;10013&quot;&gt;&lt;property id=&quot;20148&quot; value=&quot;5&quot;/&gt;&lt;property id=&quot;20300&quot; value=&quot;Slide 7&quot;/&gt;&lt;property id=&quot;20307&quot; value=&quot;269&quot;/&gt;&lt;/object&gt;&lt;object type=&quot;3&quot; unique_id=&quot;10014&quot;&gt;&lt;property id=&quot;20148&quot; value=&quot;5&quot;/&gt;&lt;property id=&quot;20300&quot; value=&quot;Slide 8&quot;/&gt;&lt;property id=&quot;20307&quot; value=&quot;270&quot;/&gt;&lt;/object&gt;&lt;object type=&quot;3&quot; unique_id=&quot;10015&quot;&gt;&lt;property id=&quot;20148&quot; value=&quot;5&quot;/&gt;&lt;property id=&quot;20300&quot; value=&quot;Slide 9&quot;/&gt;&lt;property id=&quot;20307&quot; value=&quot;271&quot;/&gt;&lt;/object&gt;&lt;object type=&quot;3&quot; unique_id=&quot;10016&quot;&gt;&lt;property id=&quot;20148&quot; value=&quot;5&quot;/&gt;&lt;property id=&quot;20300&quot; value=&quot;Slide 10&quot;/&gt;&lt;property id=&quot;20307&quot; value=&quot;272&quot;/&gt;&lt;/object&gt;&lt;object type=&quot;3&quot; unique_id=&quot;10017&quot;&gt;&lt;property id=&quot;20148&quot; value=&quot;5&quot;/&gt;&lt;property id=&quot;20300&quot; value=&quot;Slide 11&quot;/&gt;&lt;property id=&quot;20307&quot; value=&quot;273&quot;/&gt;&lt;/object&gt;&lt;object type=&quot;3&quot; unique_id=&quot;10018&quot;&gt;&lt;property id=&quot;20148&quot; value=&quot;5&quot;/&gt;&lt;property id=&quot;20300&quot; value=&quot;Slide 12&quot;/&gt;&lt;property id=&quot;20307&quot; value=&quot;274&quot;/&gt;&lt;/object&gt;&lt;object type=&quot;3&quot; unique_id=&quot;10019&quot;&gt;&lt;property id=&quot;20148&quot; value=&quot;5&quot;/&gt;&lt;property id=&quot;20300&quot; value=&quot;Slide 13&quot;/&gt;&lt;property id=&quot;20307&quot; value=&quot;275&quot;/&gt;&lt;/object&gt;&lt;object type=&quot;3&quot; unique_id=&quot;10020&quot;&gt;&lt;property id=&quot;20148&quot; value=&quot;5&quot;/&gt;&lt;property id=&quot;20300&quot; value=&quot;Slide 14&quot;/&gt;&lt;property id=&quot;20307&quot; value=&quot;276&quot;/&gt;&lt;/object&gt;&lt;object type=&quot;3&quot; unique_id=&quot;10169&quot;&gt;&lt;property id=&quot;20148&quot; value=&quot;5&quot;/&gt;&lt;property id=&quot;20300&quot; value=&quot;Slide 15&quot;/&gt;&lt;property id=&quot;20307&quot; value=&quot;277&quot;/&gt;&lt;/object&gt;&lt;object type=&quot;3&quot; unique_id=&quot;10305&quot;&gt;&lt;property id=&quot;20148&quot; value=&quot;5&quot;/&gt;&lt;property id=&quot;20300&quot; value=&quot;Slide 16&quot;/&gt;&lt;property id=&quot;20307&quot; value=&quot;278&quot;/&gt;&lt;/object&gt;&lt;object type=&quot;3&quot; unique_id=&quot;10406&quot;&gt;&lt;property id=&quot;20148&quot; value=&quot;5&quot;/&gt;&lt;property id=&quot;20300&quot; value=&quot;Slide 17&quot;/&gt;&lt;property id=&quot;20307&quot; value=&quot;279&quot;/&gt;&lt;/object&gt;&lt;object type=&quot;3&quot; unique_id=&quot;10501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739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Quoc Hung</dc:creator>
  <cp:lastModifiedBy>AutoBVT</cp:lastModifiedBy>
  <cp:revision>35</cp:revision>
  <dcterms:created xsi:type="dcterms:W3CDTF">2011-09-08T03:11:22Z</dcterms:created>
  <dcterms:modified xsi:type="dcterms:W3CDTF">2016-04-26T04:21:43Z</dcterms:modified>
</cp:coreProperties>
</file>